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9"/>
  </p:notesMasterIdLst>
  <p:sldIdLst>
    <p:sldId id="256" r:id="rId2"/>
    <p:sldId id="257" r:id="rId3"/>
    <p:sldId id="292" r:id="rId4"/>
    <p:sldId id="258" r:id="rId5"/>
    <p:sldId id="288" r:id="rId6"/>
    <p:sldId id="289" r:id="rId7"/>
    <p:sldId id="260" r:id="rId8"/>
    <p:sldId id="261" r:id="rId9"/>
    <p:sldId id="270" r:id="rId10"/>
    <p:sldId id="285" r:id="rId11"/>
    <p:sldId id="262" r:id="rId12"/>
    <p:sldId id="266" r:id="rId13"/>
    <p:sldId id="267" r:id="rId14"/>
    <p:sldId id="268" r:id="rId15"/>
    <p:sldId id="271" r:id="rId16"/>
    <p:sldId id="272" r:id="rId17"/>
    <p:sldId id="291" r:id="rId1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77984" autoAdjust="0"/>
  </p:normalViewPr>
  <p:slideViewPr>
    <p:cSldViewPr>
      <p:cViewPr varScale="1">
        <p:scale>
          <a:sx n="67" d="100"/>
          <a:sy n="67" d="100"/>
        </p:scale>
        <p:origin x="-190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DA4D3-062C-462C-AF1E-7083A9482D37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EA8FB-6983-41A6-AD8C-BC42C004E77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568566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33799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33367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66625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06355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1EA8FB-6983-41A6-AD8C-BC42C004E77F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A5C64A41-4980-4523-8F33-3AFB2193DE42}" type="datetimeFigureOut">
              <a:rPr lang="ko-KR" altLang="en-US" smtClean="0"/>
              <a:pPr/>
              <a:t>2019-02-14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B2628894-8461-4EAF-BFC9-60D92847F27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달팽이 게임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57818" y="5072074"/>
            <a:ext cx="3143272" cy="1114436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조민수</a:t>
            </a:r>
            <a:endParaRPr lang="en-US" altLang="ko-KR" sz="2000" dirty="0" smtClean="0"/>
          </a:p>
          <a:p>
            <a:r>
              <a:rPr lang="en-US" altLang="ko-KR" sz="2000" dirty="0" smtClean="0"/>
              <a:t>2019. 1. </a:t>
            </a:r>
            <a:r>
              <a:rPr lang="en-US" altLang="ko-KR" sz="2000" dirty="0" smtClean="0"/>
              <a:t>22</a:t>
            </a:r>
            <a:r>
              <a:rPr lang="en-US" altLang="ko-KR" sz="2000" dirty="0" smtClean="0"/>
              <a:t> </a:t>
            </a:r>
            <a:r>
              <a:rPr lang="en-US" altLang="ko-KR" sz="2000" dirty="0" smtClean="0"/>
              <a:t>~ 2019. 2.14</a:t>
            </a:r>
            <a:endParaRPr lang="ko-KR" alt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214554"/>
            <a:ext cx="188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14810" y="4286256"/>
            <a:ext cx="4000528" cy="204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7" name="직선 화살표 연결선 6"/>
          <p:cNvCxnSpPr/>
          <p:nvPr/>
        </p:nvCxnSpPr>
        <p:spPr>
          <a:xfrm>
            <a:off x="2714612" y="4357694"/>
            <a:ext cx="1428760" cy="9286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4810" y="1357298"/>
            <a:ext cx="4132258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직선 화살표 연결선 11"/>
          <p:cNvCxnSpPr/>
          <p:nvPr/>
        </p:nvCxnSpPr>
        <p:spPr>
          <a:xfrm flipV="1">
            <a:off x="2714612" y="2643182"/>
            <a:ext cx="1428760" cy="5715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00552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2976" y="2143116"/>
            <a:ext cx="700092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42976" y="1428736"/>
            <a:ext cx="685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플레이어가 접속하면 상대방이 접속할 때까지 대기상태로 있는다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500306"/>
            <a:ext cx="3816360" cy="314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2910" y="2500306"/>
            <a:ext cx="3714776" cy="3121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714480" y="1643050"/>
            <a:ext cx="592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 smtClean="0"/>
              <a:t>플레이어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명이 모이게 되면 게임을 자동으로 시작하고</a:t>
            </a:r>
            <a:r>
              <a:rPr lang="en-US" altLang="ko-KR" dirty="0" smtClean="0"/>
              <a:t>,</a:t>
            </a:r>
          </a:p>
          <a:p>
            <a:pPr algn="just"/>
            <a:r>
              <a:rPr lang="ko-KR" altLang="en-US" dirty="0" smtClean="0"/>
              <a:t>누가 선택할 차례인지 알려준다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786058"/>
            <a:ext cx="3786214" cy="3060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2786058"/>
            <a:ext cx="3841494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000100" y="1714488"/>
            <a:ext cx="7358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선택을 완료하면 수정 불가 상태로 바뀌며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양쪽 모두 선택이 완료되면 마지막으로 선택한 플레이어가 시작버튼을 누르게 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28676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1604" y="1571612"/>
            <a:ext cx="6286544" cy="406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76996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714620"/>
            <a:ext cx="8286808" cy="3555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142976" y="1357298"/>
            <a:ext cx="73581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자신이 선택한 결과와 레이스의 결과가 일치하면 점수를 획득하고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일치하지 않으면 점수를 잃는다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레이스가 끝난 뒤에는 내 점수와 상대 점수가 표시된다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56041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2571744"/>
            <a:ext cx="7394592" cy="360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8662" y="1214422"/>
            <a:ext cx="7500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양쪽 점수가 승리조건 혹은 패배조건에 맞는 점수가 되기 전까지 게임을 반복한다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승리조건 혹은 패배조건에 맞는 </a:t>
            </a:r>
            <a:r>
              <a:rPr lang="ko-KR" altLang="en-US" dirty="0" smtClean="0"/>
              <a:t>점수가 되면 승</a:t>
            </a:r>
            <a:r>
              <a:rPr lang="en-US" altLang="ko-KR" dirty="0" smtClean="0"/>
              <a:t>,</a:t>
            </a:r>
            <a:r>
              <a:rPr lang="ko-KR" altLang="en-US" dirty="0" smtClean="0"/>
              <a:t>무</a:t>
            </a:r>
            <a:r>
              <a:rPr lang="en-US" altLang="ko-KR" dirty="0" smtClean="0"/>
              <a:t>,</a:t>
            </a:r>
            <a:r>
              <a:rPr lang="ko-KR" altLang="en-US" dirty="0" smtClean="0"/>
              <a:t>패 가 나뉘고 종료한다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62614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28662" y="1357298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개요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개발환경</a:t>
            </a:r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구조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 설명</a:t>
            </a:r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후</a:t>
            </a:r>
            <a:r>
              <a:rPr lang="ko-KR" altLang="en-US" dirty="0" smtClean="0"/>
              <a:t>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개요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500174"/>
            <a:ext cx="7390165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   목적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소켓통신과 </a:t>
            </a:r>
            <a:r>
              <a:rPr lang="en-US" altLang="ko-KR" dirty="0" err="1" smtClean="0"/>
              <a:t>JavaFx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MySQL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인용 게임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요구사항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회원가입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회원가입 할 때 회원들의 닉네임은 중복되지</a:t>
            </a:r>
            <a:endParaRPr lang="en-US" altLang="ko-KR" dirty="0" smtClean="0"/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않아야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비밀번호 재입력을 통해 입력</a:t>
            </a:r>
            <a:endParaRPr lang="en-US" altLang="ko-KR" dirty="0" smtClean="0"/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실수를 막는다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  </a:t>
            </a:r>
            <a:r>
              <a:rPr lang="ko-KR" altLang="en-US" dirty="0" smtClean="0"/>
              <a:t>로그인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데이터베이스에 저장된 닉네임과 패스워드를</a:t>
            </a:r>
            <a:endParaRPr lang="en-US" altLang="ko-KR" dirty="0" smtClean="0"/>
          </a:p>
          <a:p>
            <a:r>
              <a:rPr lang="en-US" altLang="ko-KR" dirty="0" smtClean="0"/>
              <a:t>		 </a:t>
            </a:r>
            <a:r>
              <a:rPr lang="ko-KR" altLang="en-US" dirty="0" smtClean="0"/>
              <a:t>통해서만 </a:t>
            </a:r>
            <a:r>
              <a:rPr lang="ko-KR" altLang="en-US" dirty="0" err="1" smtClean="0"/>
              <a:t>로그인이</a:t>
            </a:r>
            <a:r>
              <a:rPr lang="ko-KR" altLang="en-US" dirty="0" smtClean="0"/>
              <a:t> 가능하다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입장하기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게임에 입장할 때 참여인원은 </a:t>
            </a:r>
            <a:r>
              <a:rPr lang="en-US" altLang="ko-KR" dirty="0" smtClean="0"/>
              <a:t>2</a:t>
            </a:r>
            <a:r>
              <a:rPr lang="ko-KR" altLang="en-US" dirty="0" smtClean="0"/>
              <a:t>명이며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입장</a:t>
            </a:r>
            <a:endParaRPr lang="en-US" altLang="ko-KR" dirty="0" smtClean="0"/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하면 자동으로 상대 플레이어를 기다린다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게임시작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먼저 입장한 인원이 먼저 예상결과를 선택한다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선택 후에는 변경할 수 없으며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상대의 차례가 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상대가 선택하면 상대는 시작버튼을 눌러 시작한다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	</a:t>
            </a:r>
            <a:r>
              <a:rPr lang="ko-KR" altLang="en-US" dirty="0" smtClean="0"/>
              <a:t>종료하기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게임 중에는 마음대로 끝낼 수 없고 승리조건 혹은</a:t>
            </a:r>
            <a:endParaRPr lang="en-US" altLang="ko-KR" dirty="0" smtClean="0"/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패배조건 달성을 통해 승부가 결정되면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게임이</a:t>
            </a:r>
            <a:endParaRPr lang="en-US" altLang="ko-KR" dirty="0" smtClean="0"/>
          </a:p>
          <a:p>
            <a:r>
              <a:rPr lang="en-US" altLang="ko-KR" dirty="0" smtClean="0"/>
              <a:t>		   </a:t>
            </a:r>
            <a:r>
              <a:rPr lang="ko-KR" altLang="en-US" dirty="0" smtClean="0"/>
              <a:t>더 이상 진행되지 않는다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	 </a:t>
            </a:r>
          </a:p>
          <a:p>
            <a:r>
              <a:rPr lang="en-US" altLang="ko-KR" dirty="0" smtClean="0"/>
              <a:t>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Windows10, i7-8750H, 2.20GHz  </a:t>
            </a:r>
            <a:r>
              <a:rPr lang="en-US" altLang="ko-KR" dirty="0" err="1" smtClean="0"/>
              <a:t>2.20GHz</a:t>
            </a:r>
            <a:endParaRPr lang="en-US" altLang="ko-KR" dirty="0" smtClean="0"/>
          </a:p>
          <a:p>
            <a:r>
              <a:rPr lang="ko-KR" altLang="en-US" dirty="0" smtClean="0"/>
              <a:t>기본개발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Eclips</a:t>
            </a:r>
            <a:endParaRPr lang="en-US" altLang="ko-KR" dirty="0" smtClean="0"/>
          </a:p>
          <a:p>
            <a:r>
              <a:rPr lang="en-US" altLang="ko-KR" dirty="0" smtClean="0"/>
              <a:t>DB</a:t>
            </a:r>
            <a:r>
              <a:rPr lang="ko-KR" altLang="en-US" dirty="0" smtClean="0"/>
              <a:t>구축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workbench</a:t>
            </a:r>
          </a:p>
          <a:p>
            <a:r>
              <a:rPr lang="en-US" altLang="ko-KR" dirty="0" smtClean="0"/>
              <a:t>UI </a:t>
            </a:r>
            <a:r>
              <a:rPr lang="ko-KR" altLang="en-US" dirty="0" smtClean="0"/>
              <a:t>설계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JavaFx</a:t>
            </a:r>
            <a:r>
              <a:rPr lang="en-US" altLang="ko-KR" dirty="0" smtClean="0"/>
              <a:t> Scene Builder 2.0</a:t>
            </a:r>
          </a:p>
          <a:p>
            <a:r>
              <a:rPr lang="ko-KR" altLang="en-US" dirty="0" smtClean="0"/>
              <a:t>개발언어 </a:t>
            </a:r>
            <a:r>
              <a:rPr lang="en-US" altLang="ko-KR" dirty="0" smtClean="0"/>
              <a:t>: JAVA, </a:t>
            </a:r>
            <a:r>
              <a:rPr lang="en-US" altLang="ko-KR" dirty="0" err="1" smtClean="0"/>
              <a:t>MySQL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쿼리문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JavaFX</a:t>
            </a:r>
            <a:endParaRPr lang="en-US" altLang="ko-KR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개발환경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1643050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MVC </a:t>
            </a:r>
            <a:r>
              <a:rPr lang="ko-KR" altLang="en-US" dirty="0" smtClean="0"/>
              <a:t>패턴구조</a:t>
            </a:r>
            <a:endParaRPr lang="ko-KR" altLang="en-US" dirty="0"/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489960" y="1668621"/>
            <a:ext cx="2164080" cy="438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구조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71868" y="1428736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클래스 다이어그램</a:t>
            </a:r>
            <a:endParaRPr lang="ko-KR" altLang="en-US" dirty="0"/>
          </a:p>
        </p:txBody>
      </p:sp>
      <p:pic>
        <p:nvPicPr>
          <p:cNvPr id="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571604" y="1928802"/>
            <a:ext cx="592935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1802" y="1357298"/>
            <a:ext cx="3257550" cy="45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2143116"/>
            <a:ext cx="255270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직선 화살표 연결선 7"/>
          <p:cNvCxnSpPr/>
          <p:nvPr/>
        </p:nvCxnSpPr>
        <p:spPr>
          <a:xfrm rot="10800000">
            <a:off x="2571736" y="4286256"/>
            <a:ext cx="1714512" cy="71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00826" y="2500306"/>
            <a:ext cx="2500330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1" name="직선 화살표 연결선 10"/>
          <p:cNvCxnSpPr/>
          <p:nvPr/>
        </p:nvCxnSpPr>
        <p:spPr>
          <a:xfrm flipV="1">
            <a:off x="5143504" y="3929066"/>
            <a:ext cx="1500198" cy="13573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285860"/>
            <a:ext cx="2286016" cy="1214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1285860"/>
            <a:ext cx="285752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직선 화살표 연결선 8"/>
          <p:cNvCxnSpPr/>
          <p:nvPr/>
        </p:nvCxnSpPr>
        <p:spPr>
          <a:xfrm flipV="1">
            <a:off x="4071934" y="2000240"/>
            <a:ext cx="785818" cy="500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29190" y="3143248"/>
            <a:ext cx="228601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직선 화살표 연결선 12"/>
          <p:cNvCxnSpPr/>
          <p:nvPr/>
        </p:nvCxnSpPr>
        <p:spPr>
          <a:xfrm rot="16200000" flipH="1">
            <a:off x="4036215" y="2750339"/>
            <a:ext cx="857256" cy="78581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57290" y="5143512"/>
            <a:ext cx="228601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직선 화살표 연결선 15"/>
          <p:cNvCxnSpPr/>
          <p:nvPr/>
        </p:nvCxnSpPr>
        <p:spPr>
          <a:xfrm rot="5400000">
            <a:off x="2000232" y="4714884"/>
            <a:ext cx="714380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286248" y="5143512"/>
            <a:ext cx="2286016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직선 화살표 연결선 18"/>
          <p:cNvCxnSpPr/>
          <p:nvPr/>
        </p:nvCxnSpPr>
        <p:spPr>
          <a:xfrm>
            <a:off x="2571736" y="4357694"/>
            <a:ext cx="2214578" cy="71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 smtClean="0"/>
              <a:t>. </a:t>
            </a:r>
            <a:r>
              <a:rPr lang="en-US" altLang="ko-KR" dirty="0" smtClean="0"/>
              <a:t>UI </a:t>
            </a:r>
            <a:r>
              <a:rPr lang="ko-KR" altLang="en-US" dirty="0" smtClean="0"/>
              <a:t>기능설명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728" y="1857364"/>
            <a:ext cx="332422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00166" y="4643446"/>
            <a:ext cx="2500330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직선 화살표 연결선 16"/>
          <p:cNvCxnSpPr/>
          <p:nvPr/>
        </p:nvCxnSpPr>
        <p:spPr>
          <a:xfrm rot="5400000">
            <a:off x="2375678" y="4268000"/>
            <a:ext cx="571504" cy="36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8" y="2428868"/>
            <a:ext cx="18859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0" name="직선 화살표 연결선 19"/>
          <p:cNvCxnSpPr/>
          <p:nvPr/>
        </p:nvCxnSpPr>
        <p:spPr>
          <a:xfrm>
            <a:off x="2928926" y="3786190"/>
            <a:ext cx="2714644" cy="1428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0983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1218</TotalTime>
  <Words>227</Words>
  <Application>Microsoft Office PowerPoint</Application>
  <PresentationFormat>화면 슬라이드 쇼(4:3)</PresentationFormat>
  <Paragraphs>73</Paragraphs>
  <Slides>17</Slides>
  <Notes>10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18" baseType="lpstr">
      <vt:lpstr>고구려 벽화</vt:lpstr>
      <vt:lpstr>달팽이 게임</vt:lpstr>
      <vt:lpstr>목차</vt:lpstr>
      <vt:lpstr>1. 프로그램 개요</vt:lpstr>
      <vt:lpstr>2. 개발환경</vt:lpstr>
      <vt:lpstr>3. 프로그램 구조</vt:lpstr>
      <vt:lpstr>3. 프로그램 구조</vt:lpstr>
      <vt:lpstr>4. UI 기능설명</vt:lpstr>
      <vt:lpstr>4. UI 기능설명</vt:lpstr>
      <vt:lpstr>4. UI 기능설명</vt:lpstr>
      <vt:lpstr>4. UI 기능설명</vt:lpstr>
      <vt:lpstr>4. UI 기능설명</vt:lpstr>
      <vt:lpstr>4. UI 기능설명</vt:lpstr>
      <vt:lpstr>4. UI 기능설명</vt:lpstr>
      <vt:lpstr>4. UI 기능설명</vt:lpstr>
      <vt:lpstr>4. UI 기능설명</vt:lpstr>
      <vt:lpstr>4. UI 기능설명</vt:lpstr>
      <vt:lpstr>5. 후기</vt:lpstr>
    </vt:vector>
  </TitlesOfParts>
  <Company>Windows User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오목게임</dc:title>
  <dc:creator>God is Love</dc:creator>
  <cp:lastModifiedBy>Customer</cp:lastModifiedBy>
  <cp:revision>66</cp:revision>
  <dcterms:created xsi:type="dcterms:W3CDTF">2017-07-05T07:03:27Z</dcterms:created>
  <dcterms:modified xsi:type="dcterms:W3CDTF">2019-02-14T03:58:36Z</dcterms:modified>
</cp:coreProperties>
</file>